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4656" r:id="rId2"/>
    <p:sldMasterId id="2147484229" r:id="rId3"/>
    <p:sldMasterId id="2147484738" r:id="rId4"/>
  </p:sldMasterIdLst>
  <p:notesMasterIdLst>
    <p:notesMasterId r:id="rId9"/>
  </p:notesMasterIdLst>
  <p:sldIdLst>
    <p:sldId id="1857" r:id="rId5"/>
    <p:sldId id="1859" r:id="rId6"/>
    <p:sldId id="1873" r:id="rId7"/>
    <p:sldId id="187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81E8C24F-07E5-46B8-9BF5-89AA2F21D027}">
          <p14:sldIdLst>
            <p14:sldId id="1857"/>
          </p14:sldIdLst>
        </p14:section>
        <p14:section name="BAP Intro" id="{BF25C47B-4962-4E5C-BEE5-54120B2485C1}">
          <p14:sldIdLst/>
        </p14:section>
        <p14:section name="Demo Scenario" id="{111C1ACB-DB53-4425-A1DB-E7AD9123101B}">
          <p14:sldIdLst>
            <p14:sldId id="1859"/>
            <p14:sldId id="1873"/>
            <p14:sldId id="1872"/>
          </p14:sldIdLst>
        </p14:section>
        <p14:section name="Screenshots" id="{D0752BFD-1400-47FD-B6CA-DCDB39650038}">
          <p14:sldIdLst/>
        </p14:section>
        <p14:section name="Resources" id="{B41C1EF2-0B0E-486F-9372-0FC11E330DD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C64C04-368D-4450-83BA-024004A4C38A}" v="10" dt="2019-01-25T09:39:08.3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7" autoAdjust="0"/>
    <p:restoredTop sz="94660"/>
  </p:normalViewPr>
  <p:slideViewPr>
    <p:cSldViewPr snapToGrid="0">
      <p:cViewPr varScale="1">
        <p:scale>
          <a:sx n="98" d="100"/>
          <a:sy n="98" d="100"/>
        </p:scale>
        <p:origin x="7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Aschauer" userId="3c1198eb-2048-484f-8937-6ad3cd2e72bf" providerId="ADAL" clId="{5EC64C04-368D-4450-83BA-024004A4C38A}"/>
    <pc:docChg chg="undo custSel mod addSld modSld">
      <pc:chgData name="Andreas Aschauer" userId="3c1198eb-2048-484f-8937-6ad3cd2e72bf" providerId="ADAL" clId="{5EC64C04-368D-4450-83BA-024004A4C38A}" dt="2019-01-25T09:40:01.736" v="112" actId="20577"/>
      <pc:docMkLst>
        <pc:docMk/>
      </pc:docMkLst>
      <pc:sldChg chg="modSp">
        <pc:chgData name="Andreas Aschauer" userId="3c1198eb-2048-484f-8937-6ad3cd2e72bf" providerId="ADAL" clId="{5EC64C04-368D-4450-83BA-024004A4C38A}" dt="2019-01-25T09:40:01.736" v="112" actId="20577"/>
        <pc:sldMkLst>
          <pc:docMk/>
          <pc:sldMk cId="2728041110" sldId="1859"/>
        </pc:sldMkLst>
        <pc:spChg chg="mod">
          <ac:chgData name="Andreas Aschauer" userId="3c1198eb-2048-484f-8937-6ad3cd2e72bf" providerId="ADAL" clId="{5EC64C04-368D-4450-83BA-024004A4C38A}" dt="2019-01-25T09:40:01.736" v="112" actId="20577"/>
          <ac:spMkLst>
            <pc:docMk/>
            <pc:sldMk cId="2728041110" sldId="1859"/>
            <ac:spMk id="3" creationId="{9DF30AF7-7862-4FAE-9E2F-826E5E9C3FB2}"/>
          </ac:spMkLst>
        </pc:spChg>
      </pc:sldChg>
      <pc:sldChg chg="addSp delSp modSp add mod setBg">
        <pc:chgData name="Andreas Aschauer" userId="3c1198eb-2048-484f-8937-6ad3cd2e72bf" providerId="ADAL" clId="{5EC64C04-368D-4450-83BA-024004A4C38A}" dt="2019-01-25T09:39:42.084" v="29" actId="26606"/>
        <pc:sldMkLst>
          <pc:docMk/>
          <pc:sldMk cId="3238134494" sldId="1873"/>
        </pc:sldMkLst>
        <pc:spChg chg="mod">
          <ac:chgData name="Andreas Aschauer" userId="3c1198eb-2048-484f-8937-6ad3cd2e72bf" providerId="ADAL" clId="{5EC64C04-368D-4450-83BA-024004A4C38A}" dt="2019-01-25T09:39:42.084" v="29" actId="26606"/>
          <ac:spMkLst>
            <pc:docMk/>
            <pc:sldMk cId="3238134494" sldId="1873"/>
            <ac:spMk id="2" creationId="{613C1E44-EEC4-45F8-96FE-BBB3D87715A6}"/>
          </ac:spMkLst>
        </pc:spChg>
        <pc:spChg chg="del">
          <ac:chgData name="Andreas Aschauer" userId="3c1198eb-2048-484f-8937-6ad3cd2e72bf" providerId="ADAL" clId="{5EC64C04-368D-4450-83BA-024004A4C38A}" dt="2019-01-25T09:39:10.654" v="2" actId="478"/>
          <ac:spMkLst>
            <pc:docMk/>
            <pc:sldMk cId="3238134494" sldId="1873"/>
            <ac:spMk id="3" creationId="{8600A5F0-0C78-47D6-B392-93644C15FAAE}"/>
          </ac:spMkLst>
        </pc:spChg>
        <pc:spChg chg="add">
          <ac:chgData name="Andreas Aschauer" userId="3c1198eb-2048-484f-8937-6ad3cd2e72bf" providerId="ADAL" clId="{5EC64C04-368D-4450-83BA-024004A4C38A}" dt="2019-01-25T09:39:42.084" v="29" actId="26606"/>
          <ac:spMkLst>
            <pc:docMk/>
            <pc:sldMk cId="3238134494" sldId="1873"/>
            <ac:spMk id="10" creationId="{AB45A142-4255-493C-8284-5D566C121B10}"/>
          </ac:spMkLst>
        </pc:spChg>
        <pc:picChg chg="add mod">
          <ac:chgData name="Andreas Aschauer" userId="3c1198eb-2048-484f-8937-6ad3cd2e72bf" providerId="ADAL" clId="{5EC64C04-368D-4450-83BA-024004A4C38A}" dt="2019-01-25T09:39:42.084" v="29" actId="26606"/>
          <ac:picMkLst>
            <pc:docMk/>
            <pc:sldMk cId="3238134494" sldId="1873"/>
            <ac:picMk id="5" creationId="{F01A66DD-1B7F-4520-A15D-F7F1D92DCDD3}"/>
          </ac:picMkLst>
        </pc:picChg>
        <pc:cxnChg chg="add">
          <ac:chgData name="Andreas Aschauer" userId="3c1198eb-2048-484f-8937-6ad3cd2e72bf" providerId="ADAL" clId="{5EC64C04-368D-4450-83BA-024004A4C38A}" dt="2019-01-25T09:39:42.084" v="29" actId="26606"/>
          <ac:cxnSpMkLst>
            <pc:docMk/>
            <pc:sldMk cId="3238134494" sldId="1873"/>
            <ac:cxnSpMk id="12" creationId="{38FB9660-F42F-4313-BBC4-47C007FE484C}"/>
          </ac:cxnSpMkLst>
        </pc:cxnChg>
      </pc:sldChg>
    </pc:docChg>
  </pc:docChgLst>
  <pc:docChgLst>
    <pc:chgData name="Andreas Aschauer" userId="3c1198eb-2048-484f-8937-6ad3cd2e72bf" providerId="ADAL" clId="{C67119C7-D0C7-4682-BD6F-F091B464AF7C}"/>
    <pc:docChg chg="custSel addSld delSld modSld modSection">
      <pc:chgData name="Andreas Aschauer" userId="3c1198eb-2048-484f-8937-6ad3cd2e72bf" providerId="ADAL" clId="{C67119C7-D0C7-4682-BD6F-F091B464AF7C}" dt="2019-01-21T20:39:39.641" v="452" actId="404"/>
      <pc:docMkLst>
        <pc:docMk/>
      </pc:docMkLst>
      <pc:sldChg chg="del">
        <pc:chgData name="Andreas Aschauer" userId="3c1198eb-2048-484f-8937-6ad3cd2e72bf" providerId="ADAL" clId="{C67119C7-D0C7-4682-BD6F-F091B464AF7C}" dt="2019-01-21T20:31:21.746" v="46" actId="2696"/>
        <pc:sldMkLst>
          <pc:docMk/>
          <pc:sldMk cId="3046171285" sldId="1843"/>
        </pc:sldMkLst>
      </pc:sldChg>
      <pc:sldChg chg="modSp">
        <pc:chgData name="Andreas Aschauer" userId="3c1198eb-2048-484f-8937-6ad3cd2e72bf" providerId="ADAL" clId="{C67119C7-D0C7-4682-BD6F-F091B464AF7C}" dt="2019-01-21T20:31:16.268" v="40" actId="14100"/>
        <pc:sldMkLst>
          <pc:docMk/>
          <pc:sldMk cId="2988334431" sldId="1857"/>
        </pc:sldMkLst>
        <pc:spChg chg="mod">
          <ac:chgData name="Andreas Aschauer" userId="3c1198eb-2048-484f-8937-6ad3cd2e72bf" providerId="ADAL" clId="{C67119C7-D0C7-4682-BD6F-F091B464AF7C}" dt="2019-01-21T20:31:16.268" v="40" actId="14100"/>
          <ac:spMkLst>
            <pc:docMk/>
            <pc:sldMk cId="2988334431" sldId="1857"/>
            <ac:spMk id="2" creationId="{16A5FE3F-13A9-4EC5-9B1A-0134061B264F}"/>
          </ac:spMkLst>
        </pc:spChg>
      </pc:sldChg>
      <pc:sldChg chg="addSp delSp modSp delAnim modAnim">
        <pc:chgData name="Andreas Aschauer" userId="3c1198eb-2048-484f-8937-6ad3cd2e72bf" providerId="ADAL" clId="{C67119C7-D0C7-4682-BD6F-F091B464AF7C}" dt="2019-01-21T20:39:39.641" v="452" actId="404"/>
        <pc:sldMkLst>
          <pc:docMk/>
          <pc:sldMk cId="2728041110" sldId="1859"/>
        </pc:sldMkLst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2" creationId="{C535A267-D915-47C0-9208-E041200989F5}"/>
          </ac:spMkLst>
        </pc:spChg>
        <pc:spChg chg="add mod">
          <ac:chgData name="Andreas Aschauer" userId="3c1198eb-2048-484f-8937-6ad3cd2e72bf" providerId="ADAL" clId="{C67119C7-D0C7-4682-BD6F-F091B464AF7C}" dt="2019-01-21T20:39:39.641" v="452" actId="404"/>
          <ac:spMkLst>
            <pc:docMk/>
            <pc:sldMk cId="2728041110" sldId="1859"/>
            <ac:spMk id="3" creationId="{9DF30AF7-7862-4FAE-9E2F-826E5E9C3FB2}"/>
          </ac:spMkLst>
        </pc:spChg>
        <pc:spChg chg="mod">
          <ac:chgData name="Andreas Aschauer" userId="3c1198eb-2048-484f-8937-6ad3cd2e72bf" providerId="ADAL" clId="{C67119C7-D0C7-4682-BD6F-F091B464AF7C}" dt="2019-01-21T20:32:01.692" v="90" actId="20577"/>
          <ac:spMkLst>
            <pc:docMk/>
            <pc:sldMk cId="2728041110" sldId="1859"/>
            <ac:spMk id="11" creationId="{32D2D7D1-0AA4-4E84-9F35-54EEB55D845F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25" creationId="{7AF2A04A-2274-4917-BE57-456AEA2EB0B0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26" creationId="{C680255E-31C4-4034-A2D2-EB41B96FE7F8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28" creationId="{332944D0-CD44-40AD-9AD9-BE3E1D806529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32" creationId="{88426F3C-B48D-4894-AF87-0DAF9727BBB8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33" creationId="{635FA7F6-2614-4B20-96AE-B5A6EECA3ABD}"/>
          </ac:spMkLst>
        </pc:spChg>
        <pc:spChg chg="del mod">
          <ac:chgData name="Andreas Aschauer" userId="3c1198eb-2048-484f-8937-6ad3cd2e72bf" providerId="ADAL" clId="{C67119C7-D0C7-4682-BD6F-F091B464AF7C}" dt="2019-01-21T20:32:09.049" v="92" actId="478"/>
          <ac:spMkLst>
            <pc:docMk/>
            <pc:sldMk cId="2728041110" sldId="1859"/>
            <ac:spMk id="35" creationId="{C2F2642C-FC86-438F-9DED-5A4F71AE8FF7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36" creationId="{B3857DCE-F5E0-4E38-B56F-9326851413F0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37" creationId="{E06D4DDB-19ED-4138-B4D3-3C9C3DDC488A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38" creationId="{E45D897F-0F59-4ADB-ABDB-8F6ED7287F70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43" creationId="{E64D315D-88DE-44D4-BAC8-2627346588A2}"/>
          </ac:spMkLst>
        </pc:spChg>
        <pc:spChg chg="del">
          <ac:chgData name="Andreas Aschauer" userId="3c1198eb-2048-484f-8937-6ad3cd2e72bf" providerId="ADAL" clId="{C67119C7-D0C7-4682-BD6F-F091B464AF7C}" dt="2019-01-21T20:32:07.538" v="91" actId="478"/>
          <ac:spMkLst>
            <pc:docMk/>
            <pc:sldMk cId="2728041110" sldId="1859"/>
            <ac:spMk id="49" creationId="{DA66D320-B7BC-424D-8310-4EDA76E0F820}"/>
          </ac:spMkLst>
        </pc:spChg>
        <pc:picChg chg="del">
          <ac:chgData name="Andreas Aschauer" userId="3c1198eb-2048-484f-8937-6ad3cd2e72bf" providerId="ADAL" clId="{C67119C7-D0C7-4682-BD6F-F091B464AF7C}" dt="2019-01-21T20:32:07.538" v="91" actId="478"/>
          <ac:picMkLst>
            <pc:docMk/>
            <pc:sldMk cId="2728041110" sldId="1859"/>
            <ac:picMk id="5" creationId="{85B5467E-EED8-411F-9118-31D671B0C878}"/>
          </ac:picMkLst>
        </pc:picChg>
        <pc:picChg chg="add mod">
          <ac:chgData name="Andreas Aschauer" userId="3c1198eb-2048-484f-8937-6ad3cd2e72bf" providerId="ADAL" clId="{C67119C7-D0C7-4682-BD6F-F091B464AF7C}" dt="2019-01-21T20:39:30.338" v="449" actId="1076"/>
          <ac:picMkLst>
            <pc:docMk/>
            <pc:sldMk cId="2728041110" sldId="1859"/>
            <ac:picMk id="6" creationId="{E90B13FD-BE9B-4606-8368-C101B1857296}"/>
          </ac:picMkLst>
        </pc:picChg>
        <pc:picChg chg="del">
          <ac:chgData name="Andreas Aschauer" userId="3c1198eb-2048-484f-8937-6ad3cd2e72bf" providerId="ADAL" clId="{C67119C7-D0C7-4682-BD6F-F091B464AF7C}" dt="2019-01-21T20:32:07.538" v="91" actId="478"/>
          <ac:picMkLst>
            <pc:docMk/>
            <pc:sldMk cId="2728041110" sldId="1859"/>
            <ac:picMk id="15" creationId="{850CAA3B-EF7C-42D6-B838-A7F996DED992}"/>
          </ac:picMkLst>
        </pc:picChg>
        <pc:picChg chg="del">
          <ac:chgData name="Andreas Aschauer" userId="3c1198eb-2048-484f-8937-6ad3cd2e72bf" providerId="ADAL" clId="{C67119C7-D0C7-4682-BD6F-F091B464AF7C}" dt="2019-01-21T20:32:07.538" v="91" actId="478"/>
          <ac:picMkLst>
            <pc:docMk/>
            <pc:sldMk cId="2728041110" sldId="1859"/>
            <ac:picMk id="18" creationId="{F73A2220-5F7C-4707-A9D3-A692FF743DEA}"/>
          </ac:picMkLst>
        </pc:picChg>
        <pc:picChg chg="del">
          <ac:chgData name="Andreas Aschauer" userId="3c1198eb-2048-484f-8937-6ad3cd2e72bf" providerId="ADAL" clId="{C67119C7-D0C7-4682-BD6F-F091B464AF7C}" dt="2019-01-21T20:32:07.538" v="91" actId="478"/>
          <ac:picMkLst>
            <pc:docMk/>
            <pc:sldMk cId="2728041110" sldId="1859"/>
            <ac:picMk id="20" creationId="{8DEA1430-9088-4209-880B-C01B76129C3F}"/>
          </ac:picMkLst>
        </pc:picChg>
        <pc:picChg chg="del">
          <ac:chgData name="Andreas Aschauer" userId="3c1198eb-2048-484f-8937-6ad3cd2e72bf" providerId="ADAL" clId="{C67119C7-D0C7-4682-BD6F-F091B464AF7C}" dt="2019-01-21T20:32:07.538" v="91" actId="478"/>
          <ac:picMkLst>
            <pc:docMk/>
            <pc:sldMk cId="2728041110" sldId="1859"/>
            <ac:picMk id="1027" creationId="{1EFCDF24-CC68-45B1-BE48-D9F83DC349C2}"/>
          </ac:picMkLst>
        </pc:picChg>
        <pc:cxnChg chg="del mod">
          <ac:chgData name="Andreas Aschauer" userId="3c1198eb-2048-484f-8937-6ad3cd2e72bf" providerId="ADAL" clId="{C67119C7-D0C7-4682-BD6F-F091B464AF7C}" dt="2019-01-21T20:32:07.538" v="91" actId="478"/>
          <ac:cxnSpMkLst>
            <pc:docMk/>
            <pc:sldMk cId="2728041110" sldId="1859"/>
            <ac:cxnSpMk id="4" creationId="{C4246EFF-C1AB-4165-A2D4-07D200260D41}"/>
          </ac:cxnSpMkLst>
        </pc:cxnChg>
        <pc:cxnChg chg="del">
          <ac:chgData name="Andreas Aschauer" userId="3c1198eb-2048-484f-8937-6ad3cd2e72bf" providerId="ADAL" clId="{C67119C7-D0C7-4682-BD6F-F091B464AF7C}" dt="2019-01-21T20:32:07.538" v="91" actId="478"/>
          <ac:cxnSpMkLst>
            <pc:docMk/>
            <pc:sldMk cId="2728041110" sldId="1859"/>
            <ac:cxnSpMk id="19" creationId="{3FB47214-FE5C-44AE-9526-2B54BC8C2EFA}"/>
          </ac:cxnSpMkLst>
        </pc:cxnChg>
        <pc:cxnChg chg="del">
          <ac:chgData name="Andreas Aschauer" userId="3c1198eb-2048-484f-8937-6ad3cd2e72bf" providerId="ADAL" clId="{C67119C7-D0C7-4682-BD6F-F091B464AF7C}" dt="2019-01-21T20:32:07.538" v="91" actId="478"/>
          <ac:cxnSpMkLst>
            <pc:docMk/>
            <pc:sldMk cId="2728041110" sldId="1859"/>
            <ac:cxnSpMk id="27" creationId="{8ABC913A-90D8-498F-A012-AA4D446413A4}"/>
          </ac:cxnSpMkLst>
        </pc:cxnChg>
        <pc:cxnChg chg="del">
          <ac:chgData name="Andreas Aschauer" userId="3c1198eb-2048-484f-8937-6ad3cd2e72bf" providerId="ADAL" clId="{C67119C7-D0C7-4682-BD6F-F091B464AF7C}" dt="2019-01-21T20:32:07.538" v="91" actId="478"/>
          <ac:cxnSpMkLst>
            <pc:docMk/>
            <pc:sldMk cId="2728041110" sldId="1859"/>
            <ac:cxnSpMk id="29" creationId="{C6A62B6F-D0BA-438B-9762-A63D8AB3F9D5}"/>
          </ac:cxnSpMkLst>
        </pc:cxnChg>
        <pc:cxnChg chg="del">
          <ac:chgData name="Andreas Aschauer" userId="3c1198eb-2048-484f-8937-6ad3cd2e72bf" providerId="ADAL" clId="{C67119C7-D0C7-4682-BD6F-F091B464AF7C}" dt="2019-01-21T20:32:07.538" v="91" actId="478"/>
          <ac:cxnSpMkLst>
            <pc:docMk/>
            <pc:sldMk cId="2728041110" sldId="1859"/>
            <ac:cxnSpMk id="30" creationId="{0D0AD9AC-F7DC-4474-AA99-BD9069E07CA7}"/>
          </ac:cxnSpMkLst>
        </pc:cxnChg>
      </pc:sldChg>
      <pc:sldChg chg="del">
        <pc:chgData name="Andreas Aschauer" userId="3c1198eb-2048-484f-8937-6ad3cd2e72bf" providerId="ADAL" clId="{C67119C7-D0C7-4682-BD6F-F091B464AF7C}" dt="2019-01-21T20:31:37.751" v="63" actId="2696"/>
        <pc:sldMkLst>
          <pc:docMk/>
          <pc:sldMk cId="1998519861" sldId="1860"/>
        </pc:sldMkLst>
      </pc:sldChg>
      <pc:sldChg chg="del">
        <pc:chgData name="Andreas Aschauer" userId="3c1198eb-2048-484f-8937-6ad3cd2e72bf" providerId="ADAL" clId="{C67119C7-D0C7-4682-BD6F-F091B464AF7C}" dt="2019-01-21T20:31:37.769" v="64" actId="2696"/>
        <pc:sldMkLst>
          <pc:docMk/>
          <pc:sldMk cId="3938393112" sldId="1861"/>
        </pc:sldMkLst>
      </pc:sldChg>
      <pc:sldChg chg="del">
        <pc:chgData name="Andreas Aschauer" userId="3c1198eb-2048-484f-8937-6ad3cd2e72bf" providerId="ADAL" clId="{C67119C7-D0C7-4682-BD6F-F091B464AF7C}" dt="2019-01-21T20:31:37.789" v="65" actId="2696"/>
        <pc:sldMkLst>
          <pc:docMk/>
          <pc:sldMk cId="3508852771" sldId="1862"/>
        </pc:sldMkLst>
      </pc:sldChg>
      <pc:sldChg chg="del">
        <pc:chgData name="Andreas Aschauer" userId="3c1198eb-2048-484f-8937-6ad3cd2e72bf" providerId="ADAL" clId="{C67119C7-D0C7-4682-BD6F-F091B464AF7C}" dt="2019-01-21T20:31:37.879" v="66" actId="2696"/>
        <pc:sldMkLst>
          <pc:docMk/>
          <pc:sldMk cId="248482520" sldId="1864"/>
        </pc:sldMkLst>
      </pc:sldChg>
      <pc:sldChg chg="del">
        <pc:chgData name="Andreas Aschauer" userId="3c1198eb-2048-484f-8937-6ad3cd2e72bf" providerId="ADAL" clId="{C67119C7-D0C7-4682-BD6F-F091B464AF7C}" dt="2019-01-21T20:31:37.731" v="62" actId="2696"/>
        <pc:sldMkLst>
          <pc:docMk/>
          <pc:sldMk cId="2188362809" sldId="1865"/>
        </pc:sldMkLst>
      </pc:sldChg>
      <pc:sldChg chg="del">
        <pc:chgData name="Andreas Aschauer" userId="3c1198eb-2048-484f-8937-6ad3cd2e72bf" providerId="ADAL" clId="{C67119C7-D0C7-4682-BD6F-F091B464AF7C}" dt="2019-01-21T20:31:17.264" v="41" actId="2696"/>
        <pc:sldMkLst>
          <pc:docMk/>
          <pc:sldMk cId="2702484962" sldId="1866"/>
        </pc:sldMkLst>
      </pc:sldChg>
      <pc:sldChg chg="del">
        <pc:chgData name="Andreas Aschauer" userId="3c1198eb-2048-484f-8937-6ad3cd2e72bf" providerId="ADAL" clId="{C67119C7-D0C7-4682-BD6F-F091B464AF7C}" dt="2019-01-21T20:31:18.110" v="42" actId="2696"/>
        <pc:sldMkLst>
          <pc:docMk/>
          <pc:sldMk cId="1470355996" sldId="1867"/>
        </pc:sldMkLst>
      </pc:sldChg>
      <pc:sldChg chg="del">
        <pc:chgData name="Andreas Aschauer" userId="3c1198eb-2048-484f-8937-6ad3cd2e72bf" providerId="ADAL" clId="{C67119C7-D0C7-4682-BD6F-F091B464AF7C}" dt="2019-01-21T20:31:18.755" v="44" actId="2696"/>
        <pc:sldMkLst>
          <pc:docMk/>
          <pc:sldMk cId="940835236" sldId="1868"/>
        </pc:sldMkLst>
      </pc:sldChg>
      <pc:sldChg chg="del">
        <pc:chgData name="Andreas Aschauer" userId="3c1198eb-2048-484f-8937-6ad3cd2e72bf" providerId="ADAL" clId="{C67119C7-D0C7-4682-BD6F-F091B464AF7C}" dt="2019-01-21T20:31:19.268" v="45" actId="2696"/>
        <pc:sldMkLst>
          <pc:docMk/>
          <pc:sldMk cId="2455173645" sldId="1869"/>
        </pc:sldMkLst>
      </pc:sldChg>
      <pc:sldChg chg="del">
        <pc:chgData name="Andreas Aschauer" userId="3c1198eb-2048-484f-8937-6ad3cd2e72bf" providerId="ADAL" clId="{C67119C7-D0C7-4682-BD6F-F091B464AF7C}" dt="2019-01-21T20:31:37.936" v="67" actId="2696"/>
        <pc:sldMkLst>
          <pc:docMk/>
          <pc:sldMk cId="3535067857" sldId="1870"/>
        </pc:sldMkLst>
      </pc:sldChg>
      <pc:sldChg chg="del">
        <pc:chgData name="Andreas Aschauer" userId="3c1198eb-2048-484f-8937-6ad3cd2e72bf" providerId="ADAL" clId="{C67119C7-D0C7-4682-BD6F-F091B464AF7C}" dt="2019-01-21T20:31:37.962" v="68" actId="2696"/>
        <pc:sldMkLst>
          <pc:docMk/>
          <pc:sldMk cId="3182288875" sldId="1871"/>
        </pc:sldMkLst>
      </pc:sldChg>
      <pc:sldChg chg="add del setBg">
        <pc:chgData name="Andreas Aschauer" userId="3c1198eb-2048-484f-8937-6ad3cd2e72bf" providerId="ADAL" clId="{C67119C7-D0C7-4682-BD6F-F091B464AF7C}" dt="2019-01-21T20:31:40.082" v="69" actId="2696"/>
        <pc:sldMkLst>
          <pc:docMk/>
          <pc:sldMk cId="1838851618" sldId="1873"/>
        </pc:sldMkLst>
      </pc:sldChg>
      <pc:sldMasterChg chg="delSldLayout">
        <pc:chgData name="Andreas Aschauer" userId="3c1198eb-2048-484f-8937-6ad3cd2e72bf" providerId="ADAL" clId="{C67119C7-D0C7-4682-BD6F-F091B464AF7C}" dt="2019-01-21T20:31:18.114" v="43" actId="2696"/>
        <pc:sldMasterMkLst>
          <pc:docMk/>
          <pc:sldMasterMk cId="3588427678" sldId="2147484229"/>
        </pc:sldMasterMkLst>
        <pc:sldLayoutChg chg="del">
          <pc:chgData name="Andreas Aschauer" userId="3c1198eb-2048-484f-8937-6ad3cd2e72bf" providerId="ADAL" clId="{C67119C7-D0C7-4682-BD6F-F091B464AF7C}" dt="2019-01-21T20:31:18.114" v="43" actId="2696"/>
          <pc:sldLayoutMkLst>
            <pc:docMk/>
            <pc:sldMasterMk cId="3588427678" sldId="2147484229"/>
            <pc:sldLayoutMk cId="964753156" sldId="2147484737"/>
          </pc:sldLayoutMkLst>
        </pc:sldLayoutChg>
      </pc:sldMasterChg>
    </pc:docChg>
  </pc:docChgLst>
</pc:chgInfo>
</file>

<file path=ppt/media/image10.png>
</file>

<file path=ppt/media/image11.svg>
</file>

<file path=ppt/media/image3.png>
</file>

<file path=ppt/media/image4.jpg>
</file>

<file path=ppt/media/image5.png>
</file>

<file path=ppt/media/image6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C24A02-A146-42CC-8C7A-EE1CDF5B593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656CE1-9809-463E-9221-161CD977A658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401345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9BFF88-B9B5-4B68-BAE1-09ACB5D03C54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1/25/2019 10:38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12" name="Header Placeholder 11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864853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ent Title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DE27EAF-70C7-479F-8CDD-0A656124AB32}"/>
              </a:ext>
            </a:extLst>
          </p:cNvPr>
          <p:cNvSpPr/>
          <p:nvPr userDrawn="1"/>
        </p:nvSpPr>
        <p:spPr bwMode="auto">
          <a:xfrm>
            <a:off x="5326062" y="0"/>
            <a:ext cx="6865937" cy="6865937"/>
          </a:xfrm>
          <a:prstGeom prst="rect">
            <a:avLst/>
          </a:prstGeom>
          <a:solidFill>
            <a:srgbClr val="0078D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8" name="Picture 7" descr="A screenshot of a computer&#10;&#10;Description generated with high confidence">
            <a:extLst>
              <a:ext uri="{FF2B5EF4-FFF2-40B4-BE49-F238E27FC236}">
                <a16:creationId xmlns:a16="http://schemas.microsoft.com/office/drawing/2014/main" id="{7F6B113F-63E0-4604-B908-E444BC7896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35588" y="965103"/>
            <a:ext cx="6856412" cy="513686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50BEB9C-E620-48A9-8B21-E4AD7CB2CFDC}"/>
              </a:ext>
            </a:extLst>
          </p:cNvPr>
          <p:cNvSpPr/>
          <p:nvPr userDrawn="1"/>
        </p:nvSpPr>
        <p:spPr>
          <a:xfrm>
            <a:off x="481070" y="1963877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App in a Day</a:t>
            </a:r>
            <a:br>
              <a:rPr kumimoji="0" lang="en-US" sz="36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</a:br>
            <a: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Business Application Platform</a:t>
            </a:r>
            <a:br>
              <a:rPr kumimoji="0" lang="en-US" sz="24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</a:br>
            <a:r>
              <a:rPr kumimoji="0" lang="en-US" sz="18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PowerApps, Microsoft Flow </a:t>
            </a:r>
            <a:br>
              <a:rPr kumimoji="0" lang="en-US" sz="18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</a:br>
            <a:r>
              <a:rPr kumimoji="0" lang="en-US" sz="18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&amp; Common Data Service for Apps (CDS)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3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55499498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58964003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18442718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4497C0-C2FA-4D5B-B2D1-00191EA71F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17653" y="4340984"/>
            <a:ext cx="2875010" cy="192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21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FA4497-145F-4992-BC24-0BA1F8C66B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17653" y="4340984"/>
            <a:ext cx="2875010" cy="192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336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4A6ECF-8F9C-45B4-B165-13DEF5BA07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17653" y="4340984"/>
            <a:ext cx="2875010" cy="192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0567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5584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730959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77635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59104CAE-91B8-4A7E-9F8E-214C5F8809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1213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DE27EAF-70C7-479F-8CDD-0A656124AB32}"/>
              </a:ext>
            </a:extLst>
          </p:cNvPr>
          <p:cNvSpPr/>
          <p:nvPr userDrawn="1"/>
        </p:nvSpPr>
        <p:spPr bwMode="auto">
          <a:xfrm>
            <a:off x="5326062" y="0"/>
            <a:ext cx="6865937" cy="6865937"/>
          </a:xfrm>
          <a:prstGeom prst="rect">
            <a:avLst/>
          </a:prstGeom>
          <a:solidFill>
            <a:srgbClr val="0078D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979539"/>
            <a:ext cx="4167887" cy="553998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 descr="A screenshot of a computer&#10;&#10;Description generated with high confidence">
            <a:extLst>
              <a:ext uri="{FF2B5EF4-FFF2-40B4-BE49-F238E27FC236}">
                <a16:creationId xmlns:a16="http://schemas.microsoft.com/office/drawing/2014/main" id="{7F6B113F-63E0-4604-B908-E444BC7896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35588" y="965103"/>
            <a:ext cx="6856412" cy="513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250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1323947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Blue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46593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76BBF407-647E-4A0E-932C-4B9EBA6AC96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08988" y="589607"/>
            <a:ext cx="3200400" cy="457200"/>
          </a:xfrm>
        </p:spPr>
        <p:txBody>
          <a:bodyPr lIns="0" tIns="0" rIns="0" bIns="0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/>
              <a:t>Session code</a:t>
            </a:r>
          </a:p>
        </p:txBody>
      </p:sp>
      <p:pic>
        <p:nvPicPr>
          <p:cNvPr id="8" name="MS logo white - EMF" descr="Microsoft logo white text version">
            <a:extLst>
              <a:ext uri="{FF2B5EF4-FFF2-40B4-BE49-F238E27FC236}">
                <a16:creationId xmlns:a16="http://schemas.microsoft.com/office/drawing/2014/main" id="{F4DDC873-B78F-4A52-9091-6AB1225F43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10" name="TextBox 7">
            <a:extLst>
              <a:ext uri="{FF2B5EF4-FFF2-40B4-BE49-F238E27FC236}">
                <a16:creationId xmlns:a16="http://schemas.microsoft.com/office/drawing/2014/main" id="{159B70CA-162C-4108-ACA6-CEEA047F6AE6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849598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19AF4754-F11E-4E8F-BBFA-9E489F861B0D}"/>
              </a:ext>
            </a:extLst>
          </p:cNvPr>
          <p:cNvSpPr txBox="1"/>
          <p:nvPr userDrawn="1"/>
        </p:nvSpPr>
        <p:spPr bwMode="black">
          <a:xfrm>
            <a:off x="439601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E89C1FB2-6B75-46E5-9AA1-5BE3945FCA2E}"/>
              </a:ext>
            </a:extLst>
          </p:cNvPr>
          <p:cNvSpPr txBox="1"/>
          <p:nvPr userDrawn="1"/>
        </p:nvSpPr>
        <p:spPr bwMode="black">
          <a:xfrm>
            <a:off x="965205" y="6568123"/>
            <a:ext cx="3399970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16153781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1DD7B49C-587B-4550-B6D2-296244D98E4B}"/>
              </a:ext>
            </a:extLst>
          </p:cNvPr>
          <p:cNvSpPr txBox="1"/>
          <p:nvPr userDrawn="1"/>
        </p:nvSpPr>
        <p:spPr bwMode="black">
          <a:xfrm>
            <a:off x="584200" y="6570657"/>
            <a:ext cx="2588850" cy="107722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70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7466220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85D60-8EAE-4EAB-ABE2-D7988F3E2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E8F74C-0C05-41E2-8CCE-001598348E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FB212-6615-4F29-B6FD-BFC769848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F3201-F130-4BED-B69B-0CE6DB1B9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1673C-228B-4ECF-849E-66CCF1576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252291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08A44-E372-4E07-B5F9-4B61611B1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C79D9-FD5C-4303-92FD-138AD1656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3695B9-465A-4FD4-B3A2-9CEFB6F6D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92353-F902-4942-8DDC-EF2C23996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742CE-90AD-47AB-B593-F62D5AEAC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44656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73B01-8DC6-4AF3-A676-D31954966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76E55-A5DD-4F70-A90B-A518290A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8295C-0697-4E10-BABF-50EA93BCC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25EDC-832B-4690-8AF3-63F8CBD84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A2143-A321-4C46-9B9D-A00148A68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423547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1FCA3-90A8-4582-B304-A4F94713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6A985-7574-4669-B059-4612B38709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F9B58A-67E9-49C7-A99B-897068D9F4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E0957-2D6D-4C93-919D-88905D755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187D2-07C3-40FA-8CAB-51873809E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6FA4A-C698-41BA-88B9-293DFC302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4158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82521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A24A9-5D01-484A-9973-A62CDEAFD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6FA94-FC35-4956-8C15-4C2F49EBE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3C680-EFEA-4A4D-9023-901FBF3EA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EBFE19-4591-4487-B9F6-5939254D12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788257-D16C-40D8-A5C2-41C85FCDEC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2370A6-79D3-49AD-A824-20C1CBFE9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C71EF0-A644-405F-8966-B33D27048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1D00D6-AF7C-48E6-A41B-6AEBEFE6E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4300763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FD56F-06E0-42E3-A1C9-3BD16BABE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3A1CBF-020B-4FD0-B3BA-EDEF4D8C1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3EB794-6C4A-4EA1-8F96-ED18FDF42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2E65AE-B6B7-4512-807F-2E5132553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7277776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B6B4D-C2E3-47D7-AAF7-747D6BDAA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63836-F277-4AA4-9989-F13B02282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342BD-290E-4B13-9843-7016F0F5D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2603331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E90F7-2024-4D47-BB73-41C284B5F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30843-B769-4B69-9949-9A9EA7879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B1A5F-E5A1-4CB9-81AE-C94B6B880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921F2-1493-4F01-AC7C-52E1CC8BA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98B0B-D5A1-4EBD-9E0A-26A0BA827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41CDF1-E0FF-472C-8986-1801AA25B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218519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9BDA0-ABB9-428C-A4E2-712A5A743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AA1F2B-99D3-4951-856B-264BAB7765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903F9C-D993-44AF-9328-61E610D35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1AA09-2E2F-45F6-A7D3-523DEAA2B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8BB5B8-BA02-4013-83A6-05B5612C5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93C9AD-9276-4CFE-AFFD-57E87908D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7061221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740FE-ABB9-4BB0-B82C-14163FE9F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2D266A-26DC-43AE-9DE5-215DF62CC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48EFD-68C6-4C71-9377-5961896EE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D18DA-9AC3-4489-872E-553FB30A2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CA600-3DBC-4B2A-8B79-6410B795B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511703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9FED02-1336-48A5-8302-EFA3A1047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F0EBDD-D3C7-4CF2-870C-0B1203D39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9B72E-7BC1-43B2-99E6-A2C08F2CE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8E93A-1496-4DD0-B232-FD151BD70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83661-6BE1-476F-8561-4DDEEF4A1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6523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43156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16092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76930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733687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273599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3029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.emf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563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8928" y="291102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184808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42" y="-3929836"/>
            <a:ext cx="97155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037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85" r:id="rId1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5400" b="0" i="0" kern="1200" cap="none" spc="-100" baseline="0" dirty="0" smtClean="0">
          <a:ln w="3175">
            <a:noFill/>
          </a:ln>
          <a:gradFill>
            <a:gsLst>
              <a:gs pos="7080">
                <a:schemeClr val="tx1"/>
              </a:gs>
              <a:gs pos="26000">
                <a:schemeClr val="tx1"/>
              </a:gs>
            </a:gsLst>
            <a:lin ang="5400000" scaled="0"/>
          </a:gradFill>
          <a:effectLst/>
          <a:latin typeface="Segoe UI Semilight" charset="0"/>
          <a:ea typeface="Segoe UI Semilight" charset="0"/>
          <a:cs typeface="Segoe UI Semilight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600" b="0" i="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" charset="0"/>
          <a:ea typeface="Segoe UI" charset="0"/>
          <a:cs typeface="Segoe UI" charset="0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orient="horz" pos="763">
          <p15:clr>
            <a:srgbClr val="A4A3A4"/>
          </p15:clr>
        </p15:guide>
        <p15:guide id="4" orient="horz" pos="1339">
          <p15:clr>
            <a:srgbClr val="A4A3A4"/>
          </p15:clr>
        </p15:guide>
        <p15:guide id="5" orient="horz" pos="1915">
          <p15:clr>
            <a:srgbClr val="A4A3A4"/>
          </p15:clr>
        </p15:guide>
        <p15:guide id="6" orient="horz" pos="2491">
          <p15:clr>
            <a:srgbClr val="A4A3A4"/>
          </p15:clr>
        </p15:guide>
        <p15:guide id="7" orient="horz" pos="3067">
          <p15:clr>
            <a:srgbClr val="A4A3A4"/>
          </p15:clr>
        </p15:guide>
        <p15:guide id="8" orient="horz" pos="3643">
          <p15:clr>
            <a:srgbClr val="A4A3A4"/>
          </p15:clr>
        </p15:guide>
        <p15:guide id="9" orient="horz" pos="4219">
          <p15:clr>
            <a:srgbClr val="5ACBF0"/>
          </p15:clr>
        </p15:guide>
        <p15:guide id="10" pos="749">
          <p15:clr>
            <a:srgbClr val="A4A3A4"/>
          </p15:clr>
        </p15:guide>
        <p15:guide id="11" pos="1325">
          <p15:clr>
            <a:srgbClr val="A4A3A4"/>
          </p15:clr>
        </p15:guide>
        <p15:guide id="12" pos="1901">
          <p15:clr>
            <a:srgbClr val="A4A3A4"/>
          </p15:clr>
        </p15:guide>
        <p15:guide id="13" pos="2477">
          <p15:clr>
            <a:srgbClr val="A4A3A4"/>
          </p15:clr>
        </p15:guide>
        <p15:guide id="14" pos="3053">
          <p15:clr>
            <a:srgbClr val="A4A3A4"/>
          </p15:clr>
        </p15:guide>
        <p15:guide id="15" pos="3629">
          <p15:clr>
            <a:srgbClr val="A4A3A4"/>
          </p15:clr>
        </p15:guide>
        <p15:guide id="16" pos="4205">
          <p15:clr>
            <a:srgbClr val="A4A3A4"/>
          </p15:clr>
        </p15:guide>
        <p15:guide id="17" pos="4781">
          <p15:clr>
            <a:srgbClr val="A4A3A4"/>
          </p15:clr>
        </p15:guide>
        <p15:guide id="18" pos="5357">
          <p15:clr>
            <a:srgbClr val="A4A3A4"/>
          </p15:clr>
        </p15:guide>
        <p15:guide id="19" pos="5933">
          <p15:clr>
            <a:srgbClr val="A4A3A4"/>
          </p15:clr>
        </p15:guide>
        <p15:guide id="20" pos="6509">
          <p15:clr>
            <a:srgbClr val="A4A3A4"/>
          </p15:clr>
        </p15:guide>
        <p15:guide id="21" pos="7085">
          <p15:clr>
            <a:srgbClr val="A4A3A4"/>
          </p15:clr>
        </p15:guide>
        <p15:guide id="22" pos="766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10" r:id="rId1"/>
    <p:sldLayoutId id="2147484247" r:id="rId2"/>
    <p:sldLayoutId id="2147484645" r:id="rId3"/>
    <p:sldLayoutId id="2147484720" r:id="rId4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0ED266-B649-4091-9645-20B0554DA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E911E-B7D3-4176-9E46-890126DB1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6B73A-671A-4721-AA05-8681800711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F57143-CAAE-4C1D-A74C-63FBB19D1BD2}" type="datetimeFigureOut">
              <a:rPr lang="de-AT" smtClean="0"/>
              <a:t>25.01.2019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4AEA0-DC73-4A81-AE5E-F9F9A312DD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0A3E3-DBC9-4CA9-9889-91E67FAAC4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ABDDC-45DC-47F4-8790-37EF7163EDED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51878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39" r:id="rId1"/>
    <p:sldLayoutId id="2147484740" r:id="rId2"/>
    <p:sldLayoutId id="2147484741" r:id="rId3"/>
    <p:sldLayoutId id="2147484742" r:id="rId4"/>
    <p:sldLayoutId id="2147484743" r:id="rId5"/>
    <p:sldLayoutId id="2147484744" r:id="rId6"/>
    <p:sldLayoutId id="2147484745" r:id="rId7"/>
    <p:sldLayoutId id="2147484746" r:id="rId8"/>
    <p:sldLayoutId id="2147484747" r:id="rId9"/>
    <p:sldLayoutId id="2147484748" r:id="rId10"/>
    <p:sldLayoutId id="2147484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5FE3F-13A9-4EC5-9B1A-0134061B2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735" y="1090552"/>
            <a:ext cx="4437646" cy="861774"/>
          </a:xfrm>
        </p:spPr>
        <p:txBody>
          <a:bodyPr/>
          <a:lstStyle/>
          <a:p>
            <a:r>
              <a:rPr lang="en-US" sz="2800" dirty="0"/>
              <a:t>Damage analyzer </a:t>
            </a:r>
            <a:r>
              <a:rPr lang="en-US" sz="2800" dirty="0" err="1"/>
              <a:t>PowerApp</a:t>
            </a: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09E480-12D1-4AD7-8621-B7AEB8785A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8735" y="3210340"/>
            <a:ext cx="4164583" cy="307777"/>
          </a:xfrm>
        </p:spPr>
        <p:txBody>
          <a:bodyPr/>
          <a:lstStyle/>
          <a:p>
            <a:r>
              <a:rPr lang="en-US" dirty="0"/>
              <a:t>Andreas Aschauer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AE4C4F-47EC-4CAF-83F5-783823A1CC2B}"/>
              </a:ext>
            </a:extLst>
          </p:cNvPr>
          <p:cNvSpPr txBox="1">
            <a:spLocks/>
          </p:cNvSpPr>
          <p:nvPr/>
        </p:nvSpPr>
        <p:spPr>
          <a:xfrm>
            <a:off x="578735" y="2721591"/>
            <a:ext cx="4955628" cy="35394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00" b="0" i="0" u="none" strike="noStrike" kern="1200" cap="none" spc="-50" normalizeH="0" baseline="0" noProof="0" dirty="0">
                <a:ln w="3175">
                  <a:noFill/>
                </a:ln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Connected Field &amp; Customer Service</a:t>
            </a:r>
          </a:p>
        </p:txBody>
      </p:sp>
    </p:spTree>
    <p:extLst>
      <p:ext uri="{BB962C8B-B14F-4D97-AF65-F5344CB8AC3E}">
        <p14:creationId xmlns:p14="http://schemas.microsoft.com/office/powerpoint/2010/main" val="298833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2D2D7D1-0AA4-4E84-9F35-54EEB55D8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Steps</a:t>
            </a:r>
            <a:endParaRPr lang="de-A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F30AF7-7862-4FAE-9E2F-826E5E9C3FB2}"/>
              </a:ext>
            </a:extLst>
          </p:cNvPr>
          <p:cNvSpPr txBox="1"/>
          <p:nvPr/>
        </p:nvSpPr>
        <p:spPr>
          <a:xfrm>
            <a:off x="444383" y="2194790"/>
            <a:ext cx="5084747" cy="27084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Navigate to powerapps.Microsoft.com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Click on Apps &gt; Import Package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Select ZIP from Files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Configure Custom Vision Connection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Create a new custom Vision connection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Use 3be2b75070124c48b8b8c2b4aaacda9e as the prediction key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Configure the Dynamics 365 connection as needed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Click Import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Use the provided test image to test image recognition and QR code scanning</a:t>
            </a:r>
            <a:endParaRPr lang="de-AT" sz="16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6" name="Damage analyzer app - Import configuration">
            <a:hlinkClick r:id="" action="ppaction://media"/>
            <a:extLst>
              <a:ext uri="{FF2B5EF4-FFF2-40B4-BE49-F238E27FC236}">
                <a16:creationId xmlns:a16="http://schemas.microsoft.com/office/drawing/2014/main" id="{E90B13FD-BE9B-4606-8368-C101B18572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57314" y="2085403"/>
            <a:ext cx="6378709" cy="349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411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3C1E44-EEC4-45F8-96FE-BBB3D8771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Test image for app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indoor, different&#10;&#10;Description automatically generated">
            <a:extLst>
              <a:ext uri="{FF2B5EF4-FFF2-40B4-BE49-F238E27FC236}">
                <a16:creationId xmlns:a16="http://schemas.microsoft.com/office/drawing/2014/main" id="{F01A66DD-1B7F-4520-A15D-F7F1D92DC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495" y="492573"/>
            <a:ext cx="5940199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13449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B8B5B-4007-4221-807F-9DB7FE8C5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Resources	</a:t>
            </a:r>
            <a:endParaRPr lang="de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F9322-B4F2-4ECF-94DB-F42CC3EE1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Fork &amp; Contribute</a:t>
            </a:r>
          </a:p>
          <a:p>
            <a:pPr marL="0" indent="0" algn="ctr">
              <a:buNone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https://github.com/aschauera/bizappsdev</a:t>
            </a:r>
          </a:p>
          <a:p>
            <a:endParaRPr lang="de-AT" sz="200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2AC6D7F-F068-4E11-BB06-F601D89BB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0D80711-8EF7-41DB-BCB4-CB647B6F3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84057" y="643002"/>
            <a:ext cx="3796790" cy="379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036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WHITE TEMPLATE">
  <a:themeElements>
    <a:clrScheme name="Illustration - Light Gray - Teal">
      <a:dk1>
        <a:srgbClr val="1A1A1A"/>
      </a:dk1>
      <a:lt1>
        <a:srgbClr val="FFFFFF"/>
      </a:lt1>
      <a:dk2>
        <a:srgbClr val="0D0D0D"/>
      </a:dk2>
      <a:lt2>
        <a:srgbClr val="D2D2D2"/>
      </a:lt2>
      <a:accent1>
        <a:srgbClr val="0078D4"/>
      </a:accent1>
      <a:accent2>
        <a:srgbClr val="002050"/>
      </a:accent2>
      <a:accent3>
        <a:srgbClr val="008272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DeckTemplate.potx" id="{39027C32-B71D-4436-8F98-B88DA53FCAE6}" vid="{D65DBACD-7D61-421D-8E8F-ED7AEA1E4E77}"/>
    </a:ext>
  </a:extLst>
</a:theme>
</file>

<file path=ppt/theme/theme2.xml><?xml version="1.0" encoding="utf-8"?>
<a:theme xmlns:a="http://schemas.openxmlformats.org/drawingml/2006/main" name="CloudOS">
  <a:themeElements>
    <a:clrScheme name="C+E 2016">
      <a:dk1>
        <a:srgbClr val="505050"/>
      </a:dk1>
      <a:lt1>
        <a:srgbClr val="FFFFFF"/>
      </a:lt1>
      <a:dk2>
        <a:srgbClr val="0072C6"/>
      </a:dk2>
      <a:lt2>
        <a:srgbClr val="D2D2D2"/>
      </a:lt2>
      <a:accent1>
        <a:srgbClr val="0072C6"/>
      </a:accent1>
      <a:accent2>
        <a:srgbClr val="DC3C00"/>
      </a:accent2>
      <a:accent3>
        <a:srgbClr val="008272"/>
      </a:accent3>
      <a:accent4>
        <a:srgbClr val="68217A"/>
      </a:accent4>
      <a:accent5>
        <a:srgbClr val="002050"/>
      </a:accent5>
      <a:accent6>
        <a:srgbClr val="442359"/>
      </a:accent6>
      <a:hlink>
        <a:srgbClr val="002050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TB_Template_16-9_Sept2013_v12.potx" id="{9C7765DE-A674-4011-A212-5D742AF30369}" vid="{81192D97-C069-469D-919F-BDBFA53A12D0}"/>
    </a:ext>
  </a:extLst>
</a:theme>
</file>

<file path=ppt/theme/theme3.xml><?xml version="1.0" encoding="utf-8"?>
<a:theme xmlns:a="http://schemas.openxmlformats.org/drawingml/2006/main" name="5-50201_Microsoft_Ready_Template">
  <a:themeElements>
    <a:clrScheme name="Microsoft Ready + Microsoft Inspir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737373"/>
      </a:accent3>
      <a:accent4>
        <a:srgbClr val="5C2D91"/>
      </a:accent4>
      <a:accent5>
        <a:srgbClr val="BAD80A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Ready_Breakout_Template_CONFIDENTIAL.potx" id="{F1420D30-492E-40F3-986D-43082B8AE099}" vid="{5EC74E89-855D-4AD3-A4B7-DB708AB8706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</Words>
  <Application>Microsoft Office PowerPoint</Application>
  <PresentationFormat>Widescreen</PresentationFormat>
  <Paragraphs>20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6" baseType="lpstr">
      <vt:lpstr>Arial</vt:lpstr>
      <vt:lpstr>Calibri</vt:lpstr>
      <vt:lpstr>Calibri Light</vt:lpstr>
      <vt:lpstr>Consolas</vt:lpstr>
      <vt:lpstr>Segoe UI</vt:lpstr>
      <vt:lpstr>Segoe UI Semibold</vt:lpstr>
      <vt:lpstr>Segoe UI Semilight</vt:lpstr>
      <vt:lpstr>Wingdings</vt:lpstr>
      <vt:lpstr>WHITE TEMPLATE</vt:lpstr>
      <vt:lpstr>CloudOS</vt:lpstr>
      <vt:lpstr>5-50201_Microsoft_Ready_Template</vt:lpstr>
      <vt:lpstr>Office Theme</vt:lpstr>
      <vt:lpstr>Damage analyzer PowerApp</vt:lpstr>
      <vt:lpstr>Installation Steps</vt:lpstr>
      <vt:lpstr>Test image for app</vt:lpstr>
      <vt:lpstr>Resources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Damage analyzer PowerApp</dc:title>
  <dc:creator>Andreas Aschauer</dc:creator>
  <cp:lastModifiedBy>Andreas Aschauer</cp:lastModifiedBy>
  <cp:revision>1</cp:revision>
  <dcterms:created xsi:type="dcterms:W3CDTF">2019-01-25T09:39:42Z</dcterms:created>
  <dcterms:modified xsi:type="dcterms:W3CDTF">2019-01-25T09:40:03Z</dcterms:modified>
</cp:coreProperties>
</file>